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67" r:id="rId4"/>
    <p:sldId id="266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6AD7-D902-43A5-967A-FAA69420B4F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852-868C-424D-8A40-73D81165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5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6AD7-D902-43A5-967A-FAA69420B4F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852-868C-424D-8A40-73D81165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6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6AD7-D902-43A5-967A-FAA69420B4F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852-868C-424D-8A40-73D81165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2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6AD7-D902-43A5-967A-FAA69420B4F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852-868C-424D-8A40-73D81165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09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6AD7-D902-43A5-967A-FAA69420B4F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852-868C-424D-8A40-73D81165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48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6AD7-D902-43A5-967A-FAA69420B4F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852-868C-424D-8A40-73D81165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0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6AD7-D902-43A5-967A-FAA69420B4F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852-868C-424D-8A40-73D81165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31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6AD7-D902-43A5-967A-FAA69420B4F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852-868C-424D-8A40-73D81165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6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6AD7-D902-43A5-967A-FAA69420B4F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852-868C-424D-8A40-73D81165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6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6AD7-D902-43A5-967A-FAA69420B4F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852-868C-424D-8A40-73D81165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4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6AD7-D902-43A5-967A-FAA69420B4F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852-868C-424D-8A40-73D81165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7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F6AD7-D902-43A5-967A-FAA69420B4F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B6852-868C-424D-8A40-73D81165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3" y="-12781"/>
            <a:ext cx="10290412" cy="687078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F02E7F36-4A3B-4ADD-A46A-AD35A2FDA8ED}"/>
              </a:ext>
            </a:extLst>
          </p:cNvPr>
          <p:cNvSpPr txBox="1">
            <a:spLocks/>
          </p:cNvSpPr>
          <p:nvPr/>
        </p:nvSpPr>
        <p:spPr>
          <a:xfrm>
            <a:off x="3268638" y="4713027"/>
            <a:ext cx="5663821" cy="166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 of Modern Art</a:t>
            </a:r>
          </a:p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BFA-III (Visual Arts)</a:t>
            </a:r>
          </a:p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Course Incharge: Ms. Sidra Liaqat</a:t>
            </a:r>
          </a:p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Design &amp; Visual Arts, LCWU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7180" y="1359929"/>
            <a:ext cx="5866735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POST-IMPRESSIONISM</a:t>
            </a:r>
          </a:p>
        </p:txBody>
      </p:sp>
    </p:spTree>
    <p:extLst>
      <p:ext uri="{BB962C8B-B14F-4D97-AF65-F5344CB8AC3E}">
        <p14:creationId xmlns:p14="http://schemas.microsoft.com/office/powerpoint/2010/main" val="2540928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4085" y="1710956"/>
            <a:ext cx="93487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Cezanne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fore-runner of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Cubism</a:t>
            </a:r>
            <a:r>
              <a:rPr lang="en-US" sz="28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Gogh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said to be the fore-runner of</a:t>
            </a:r>
            <a:r>
              <a:rPr lang="en-US" sz="28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Expressionism</a:t>
            </a:r>
            <a:r>
              <a:rPr lang="en-US" sz="28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Gauguin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the fore-runner of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Symbolism</a:t>
            </a:r>
            <a:r>
              <a:rPr lang="en-US" sz="28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Seurat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the fore-runner of 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Pointillism</a:t>
            </a:r>
            <a:r>
              <a:rPr lang="en-US" sz="28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66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5212" y="1834742"/>
            <a:ext cx="56683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Emotional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Symbolism</a:t>
            </a:r>
          </a:p>
          <a:p>
            <a:pPr lvl="0"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Evocative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Distinctive Brushstrokes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88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1850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18502" y="5728227"/>
            <a:ext cx="38475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000" b="1" i="0" dirty="0" smtClean="0">
                <a:solidFill>
                  <a:srgbClr val="2322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PAUL CÉZANNE</a:t>
            </a:r>
          </a:p>
          <a:p>
            <a:pPr fontAlgn="base"/>
            <a:r>
              <a:rPr lang="en-US" sz="2000" b="1" i="0" dirty="0" smtClean="0">
                <a:solidFill>
                  <a:srgbClr val="2322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“Still Life with Plate of Cherries”</a:t>
            </a:r>
          </a:p>
          <a:p>
            <a:pPr fontAlgn="base"/>
            <a:r>
              <a:rPr lang="en-US" sz="2000" b="1" dirty="0" smtClean="0">
                <a:solidFill>
                  <a:srgbClr val="23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(1885)</a:t>
            </a:r>
            <a:endParaRPr lang="en-US" sz="2000" b="1" i="0" dirty="0">
              <a:solidFill>
                <a:srgbClr val="2322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875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3780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37802" y="5787745"/>
            <a:ext cx="29446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i="0" dirty="0" smtClean="0">
                <a:solidFill>
                  <a:srgbClr val="2322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VINCENT VAN GOGH</a:t>
            </a:r>
          </a:p>
          <a:p>
            <a:pPr fontAlgn="base"/>
            <a:r>
              <a:rPr lang="en-US" sz="2000" b="1" i="0" dirty="0" smtClean="0">
                <a:solidFill>
                  <a:srgbClr val="2322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“The Starry Night”</a:t>
            </a:r>
          </a:p>
          <a:p>
            <a:pPr fontAlgn="base"/>
            <a:r>
              <a:rPr lang="en-US" sz="2000" b="1" dirty="0" smtClean="0">
                <a:solidFill>
                  <a:srgbClr val="23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(1889)</a:t>
            </a:r>
            <a:endParaRPr lang="en-US" sz="2000" b="1" i="0" dirty="0">
              <a:solidFill>
                <a:srgbClr val="2322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738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6273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37802" y="5787745"/>
            <a:ext cx="3081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000" b="1" i="0" dirty="0" smtClean="0">
                <a:solidFill>
                  <a:srgbClr val="2322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PAUL GAUGUIN</a:t>
            </a:r>
          </a:p>
          <a:p>
            <a:pPr fontAlgn="base"/>
            <a:r>
              <a:rPr lang="en-US" sz="2000" b="1" i="0" dirty="0" smtClean="0">
                <a:solidFill>
                  <a:srgbClr val="2322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“Vision After the Sermon”</a:t>
            </a:r>
          </a:p>
          <a:p>
            <a:pPr fontAlgn="base"/>
            <a:r>
              <a:rPr lang="en-US" sz="2000" b="1" dirty="0" smtClean="0">
                <a:solidFill>
                  <a:srgbClr val="23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(1888)</a:t>
            </a:r>
            <a:endParaRPr lang="en-US" sz="2000" b="1" i="0" dirty="0">
              <a:solidFill>
                <a:srgbClr val="2322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42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0677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34075" y="4583935"/>
            <a:ext cx="19852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GEORGES SEURAT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“A Sunday Afternoon on the Island of La Grande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Jatte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1886)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43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115</Words>
  <Application>Microsoft Office PowerPoint</Application>
  <PresentationFormat>Widescreen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ProBook 450 G2</dc:creator>
  <cp:lastModifiedBy>ProBook 450 G2</cp:lastModifiedBy>
  <cp:revision>35</cp:revision>
  <dcterms:created xsi:type="dcterms:W3CDTF">2018-10-28T17:48:03Z</dcterms:created>
  <dcterms:modified xsi:type="dcterms:W3CDTF">2020-09-14T19:08:04Z</dcterms:modified>
</cp:coreProperties>
</file>